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6" r:id="rId3"/>
    <p:sldId id="257" r:id="rId4"/>
    <p:sldId id="259" r:id="rId5"/>
    <p:sldId id="260" r:id="rId6"/>
    <p:sldId id="258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414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09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586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68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671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134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599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11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20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6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26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15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93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740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29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756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482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2AA7C4-8EB1-4E71-885E-4E0C4ECCF70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D1F2B86-967A-4D85-BDEA-0036FAE4B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FA467-4577-4269-86DB-4408BEF93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Муниципальное общеобразовательное учреждение</a:t>
            </a:r>
            <a:br>
              <a:rPr lang="ru-RU" sz="2400" dirty="0"/>
            </a:br>
            <a:r>
              <a:rPr lang="ru-RU" sz="2400" dirty="0"/>
              <a:t>«Начальная школа-детский сад для обучающихся, воспитанников с ограниченными возможностями здоровья №98 «Хрусталик»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59EC95-6204-4BBA-A8D4-A40934152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dirty="0"/>
          </a:p>
          <a:p>
            <a:pPr marL="0" indent="0" algn="ctr">
              <a:buNone/>
            </a:pPr>
            <a:r>
              <a:rPr lang="ru-RU" sz="4000" dirty="0"/>
              <a:t>Музей «Путешественники в историю»</a:t>
            </a:r>
          </a:p>
          <a:p>
            <a:pPr marL="0" indent="0" algn="ctr">
              <a:buNone/>
            </a:pPr>
            <a:endParaRPr lang="ru-RU" sz="4000" dirty="0"/>
          </a:p>
          <a:p>
            <a:pPr marL="0" indent="0" algn="r">
              <a:buNone/>
            </a:pPr>
            <a:r>
              <a:rPr lang="ru-RU" dirty="0"/>
              <a:t>Руководитель музея Е.В. Пятышева </a:t>
            </a:r>
          </a:p>
        </p:txBody>
      </p:sp>
    </p:spTree>
    <p:extLst>
      <p:ext uri="{BB962C8B-B14F-4D97-AF65-F5344CB8AC3E}">
        <p14:creationId xmlns:p14="http://schemas.microsoft.com/office/powerpoint/2010/main" val="1053854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658575"/>
            <a:ext cx="9601196" cy="13038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вид музея «Путешественники в историю»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80" y="1962442"/>
            <a:ext cx="5854437" cy="4390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1978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1476" y="292815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«Юные экскурсоводы»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8" y="1281257"/>
            <a:ext cx="6684533" cy="5013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7703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335019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«Коллекция утюгов»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753" y="1261662"/>
            <a:ext cx="6620492" cy="4965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6011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36978"/>
            <a:ext cx="12160155" cy="130386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Литой чугунный утюг</a:t>
            </a:r>
            <a:br>
              <a:rPr lang="ru-RU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«Утюжок – малышка»</a:t>
            </a:r>
            <a:br>
              <a:rPr lang="ru-RU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Кичменского</a:t>
            </a:r>
            <a:r>
              <a:rPr lang="ru-RU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Городецкого района, деревня </a:t>
            </a:r>
            <a:r>
              <a:rPr lang="ru-RU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Некипелово</a:t>
            </a:r>
            <a:r>
              <a:rPr lang="ru-RU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1" t="5874" r="12030" b="10770"/>
          <a:stretch/>
        </p:blipFill>
        <p:spPr>
          <a:xfrm>
            <a:off x="590843" y="2279176"/>
            <a:ext cx="5542671" cy="4037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732" t="5722" r="13233" b="6152"/>
          <a:stretch/>
        </p:blipFill>
        <p:spPr>
          <a:xfrm>
            <a:off x="5997036" y="2279176"/>
            <a:ext cx="5557911" cy="4037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8830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236544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«Вологда военная»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4884" y="1175158"/>
            <a:ext cx="3846753" cy="5127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7954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</TotalTime>
  <Words>74</Words>
  <Application>Microsoft Office PowerPoint</Application>
  <PresentationFormat>Широкоэкранный</PresentationFormat>
  <Paragraphs>10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Garamond</vt:lpstr>
      <vt:lpstr>Times New Roman</vt:lpstr>
      <vt:lpstr>Натуральные материалы</vt:lpstr>
      <vt:lpstr>Муниципальное общеобразовательное учреждение «Начальная школа-детский сад для обучающихся, воспитанников с ограниченными возможностями здоровья №98 «Хрусталик»</vt:lpstr>
      <vt:lpstr>Общий вид музея «Путешественники в историю»</vt:lpstr>
      <vt:lpstr>«Юные экскурсоводы»</vt:lpstr>
      <vt:lpstr>«Коллекция утюгов»</vt:lpstr>
      <vt:lpstr>Литой чугунный утюг «Утюжок – малышка» (Кичменского - Городецкого района, деревня Некипелово)</vt:lpstr>
      <vt:lpstr>Экспозиция «Вологда военная»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Общий вид музея «Путешественники в историю»</dc:title>
  <dc:creator>User</dc:creator>
  <cp:lastModifiedBy>Пользователь</cp:lastModifiedBy>
  <cp:revision>5</cp:revision>
  <dcterms:created xsi:type="dcterms:W3CDTF">2024-03-26T08:14:40Z</dcterms:created>
  <dcterms:modified xsi:type="dcterms:W3CDTF">2024-04-09T08:01:14Z</dcterms:modified>
</cp:coreProperties>
</file>